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8" r:id="rId3"/>
    <p:sldId id="257" r:id="rId4"/>
    <p:sldId id="259" r:id="rId5"/>
    <p:sldId id="256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52D6-FF57-4D15-A072-08821956AB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3DEFD-4C1C-4C84-9D08-C15D367B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7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77C88F-CF23-41C4-8D84-A9AC105343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8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9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7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3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7E30A-5109-4CB7-A2F7-B4A8047CBFB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0C7C-165C-4B53-8B51-F59CB80E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_US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0817" y="1481138"/>
            <a:ext cx="7722366" cy="45259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A6C0C-34EC-47C8-BBAC-8B322D036B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Turning a map into an undirected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maps.maphill.com/australia/simple-maps/political-shades-map/political-outside/political-shades-simple-map-of-australia-political-outs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096000" cy="526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562600"/>
            <a:ext cx="7467600" cy="129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Only being shown to prove that some countries are 3 </a:t>
            </a:r>
            <a:r>
              <a:rPr lang="en-US" dirty="0" err="1" smtClean="0"/>
              <a:t>colourable</a:t>
            </a:r>
            <a:r>
              <a:rPr lang="en-US" dirty="0" smtClean="0"/>
              <a:t>, even if they are large in area. It all depends on the interconnectivity.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.uvt.rnu.tn/NR/rdonlyres/hs/com/CF63D9BF-B324-40DB-A50F-D42A76758EEA/0/chp_fourcolor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40080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wvHbNdu3qvg/TbxVriI_hPI/AAAAAAAAANg/vz2abXz2rrs/s1600/800px-F_world_ma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88" y="990600"/>
            <a:ext cx="843988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4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loured with 4 colo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3810000" cy="621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dharwadker.org/pirzada/applications/figure_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6324600" cy="629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.citizendium.org/images/thumb/4/4a/Germany_Map_Plain.png/250px-Germany_Map_Pl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4267200" cy="57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4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farm1.staticflickr.com/180/484687936_7679e49f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629400" cy="552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6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4.bp.blogspot.com/-YxGeM6LBzN4/Tr5bSfDTmXI/AAAAAAAAJyw/eW6Ye5eUGsQ/s1600/map-braz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9526"/>
            <a:ext cx="5715000" cy="618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Four color theorem illustration looking at provinces of Fr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56007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9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</Words>
  <Application>Microsoft Office PowerPoint</Application>
  <PresentationFormat>On-screen Show (4:3)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Turning a map into an undirected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</dc:creator>
  <cp:lastModifiedBy>Arvind</cp:lastModifiedBy>
  <cp:revision>8</cp:revision>
  <dcterms:created xsi:type="dcterms:W3CDTF">2013-12-10T10:34:01Z</dcterms:created>
  <dcterms:modified xsi:type="dcterms:W3CDTF">2013-12-11T15:14:51Z</dcterms:modified>
</cp:coreProperties>
</file>